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721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748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039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978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98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243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795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539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062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008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899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20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l.dropboxusercontent.com/u/13700179/virmlab.z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0305" y="1398493"/>
            <a:ext cx="11178988" cy="1945341"/>
          </a:xfrm>
        </p:spPr>
        <p:txBody>
          <a:bodyPr>
            <a:normAutofit fontScale="90000"/>
          </a:bodyPr>
          <a:lstStyle/>
          <a:p>
            <a:r>
              <a:rPr lang="sv-SE" sz="5400" b="1" dirty="0"/>
              <a:t>virmlab – </a:t>
            </a:r>
            <a:r>
              <a:rPr lang="sv-SE" sz="5400" dirty="0"/>
              <a:t>A Matlab Simulation </a:t>
            </a:r>
            <a:r>
              <a:rPr lang="sv-SE" sz="5400" dirty="0" err="1"/>
              <a:t>Tool</a:t>
            </a:r>
            <a:r>
              <a:rPr lang="sv-SE" sz="5400" dirty="0"/>
              <a:t> for </a:t>
            </a:r>
            <a:r>
              <a:rPr lang="sv-SE" sz="5400" dirty="0" err="1"/>
              <a:t>Antennas</a:t>
            </a:r>
            <a:r>
              <a:rPr lang="sv-SE" sz="5400" dirty="0"/>
              <a:t>, </a:t>
            </a:r>
            <a:r>
              <a:rPr lang="sv-SE" sz="5400" dirty="0" err="1"/>
              <a:t>Propagation</a:t>
            </a:r>
            <a:r>
              <a:rPr lang="sv-SE" sz="5400" dirty="0"/>
              <a:t> and MIMO </a:t>
            </a:r>
            <a:r>
              <a:rPr lang="sv-SE" sz="5400" dirty="0" err="1"/>
              <a:t>Algorithms</a:t>
            </a:r>
            <a:endParaRPr lang="sv-SE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0988"/>
            <a:ext cx="9144000" cy="936812"/>
          </a:xfrm>
        </p:spPr>
        <p:txBody>
          <a:bodyPr/>
          <a:lstStyle/>
          <a:p>
            <a:r>
              <a:rPr lang="sv-SE" dirty="0"/>
              <a:t>Ulf Carlberg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871" y="5790912"/>
            <a:ext cx="11674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Open source software</a:t>
            </a:r>
            <a:endParaRPr lang="sv-SE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52165" y="347830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/>
              <a:t>Short Intro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76758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Antenna Far-Fields (Import from Simulations or Measurements)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6" y="1678029"/>
            <a:ext cx="4980709" cy="48951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71" y="1330470"/>
            <a:ext cx="4967829" cy="4882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06993" y="6388514"/>
            <a:ext cx="311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demo/</a:t>
            </a:r>
            <a:r>
              <a:rPr lang="en-US" dirty="0" err="1"/>
              <a:t>meas_pattern.m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309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545" y="1690688"/>
            <a:ext cx="5050546" cy="412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Fading Statistic in Multi-Path Environments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05157"/>
            <a:ext cx="5043192" cy="5176075"/>
          </a:xfrm>
        </p:spPr>
      </p:pic>
      <p:sp>
        <p:nvSpPr>
          <p:cNvPr id="4" name="TextBox 3"/>
          <p:cNvSpPr txBox="1"/>
          <p:nvPr/>
        </p:nvSpPr>
        <p:spPr>
          <a:xfrm>
            <a:off x="8589818" y="6034901"/>
            <a:ext cx="3117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demo/</a:t>
            </a:r>
            <a:r>
              <a:rPr lang="en-US" dirty="0" err="1"/>
              <a:t>nice_illustration_Ez.m</a:t>
            </a:r>
            <a:endParaRPr lang="en-US" dirty="0"/>
          </a:p>
          <a:p>
            <a:r>
              <a:rPr lang="en-US" dirty="0"/>
              <a:t>demo/</a:t>
            </a:r>
            <a:r>
              <a:rPr lang="en-US" dirty="0" err="1"/>
              <a:t>power_allocation.m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73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Rotation/translation of antennas far-fields</a:t>
            </a:r>
          </a:p>
          <a:p>
            <a:r>
              <a:rPr lang="en-US" dirty="0"/>
              <a:t>Plane wave incidents to antenna, or antenna-to-antenna coupling</a:t>
            </a:r>
          </a:p>
          <a:p>
            <a:r>
              <a:rPr lang="en-US" dirty="0"/>
              <a:t>Statistics of fading environments</a:t>
            </a:r>
          </a:p>
          <a:p>
            <a:r>
              <a:rPr lang="en-US" dirty="0"/>
              <a:t>Diversity/MIMO algorithm fading mitigation</a:t>
            </a:r>
          </a:p>
          <a:p>
            <a:r>
              <a:rPr lang="en-US" dirty="0"/>
              <a:t>Big arrays of antennas</a:t>
            </a:r>
          </a:p>
          <a:p>
            <a:r>
              <a:rPr lang="en-US" dirty="0"/>
              <a:t>Well-written and commented code with help section for each function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https://dl.dropboxusercontent.com/u/13700179/virmlab.zip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38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77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virmlab – A Matlab Simulation Tool for Antennas, Propagation and MIMO Algorithms</vt:lpstr>
      <vt:lpstr>Antenna Far-Fields (Import from Simulations or Measurements)</vt:lpstr>
      <vt:lpstr>Fading Statistic in Multi-Path Environments</vt:lpstr>
      <vt:lpstr>Other Features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Antenna and Propagation Environment Analysis using virmlab</dc:title>
  <dc:creator>Ulf Carlberg</dc:creator>
  <cp:lastModifiedBy>ulf</cp:lastModifiedBy>
  <cp:revision>35</cp:revision>
  <dcterms:created xsi:type="dcterms:W3CDTF">2016-01-26T10:40:20Z</dcterms:created>
  <dcterms:modified xsi:type="dcterms:W3CDTF">2016-02-29T08:01:40Z</dcterms:modified>
</cp:coreProperties>
</file>